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8" autoAdjust="0"/>
    <p:restoredTop sz="94647"/>
  </p:normalViewPr>
  <p:slideViewPr>
    <p:cSldViewPr snapToGrid="0">
      <p:cViewPr varScale="1">
        <p:scale>
          <a:sx n="78" d="100"/>
          <a:sy n="78" d="100"/>
        </p:scale>
        <p:origin x="14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21/09/2025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21/09/2025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1000uH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4.78nF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24.93uH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6.04nF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14.88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1.05u 20n 20n 1.05u 2.10526u)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M_M1         2 1 0 0 FDB33N25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270uH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0  176.9nF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4 5  8.03uH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4  222.56nF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5 0  1.39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12.5V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1 0 PULSE(0 9 3.65u 20n 20n 3.65u 7.3u) DC=0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E Tsai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M_SWn        0 11 10 0 nmos W=31580u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M_SWp        3 11 10 3 pmos W=500u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3 6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3 7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M_11         10 1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M_12         10 7 6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M_13         10 6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M_14         10 2 7 0 nmos W=980u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stage 2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M_21         10 6 8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M_22         10 9 8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M_23         10 8 9 0 nmos W=4800u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M_24         10 7 9 0 nmos W=3600u L=0.35u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L_L3         3 8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L_L4         3 9  0.37nH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L_L5         8 4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L_L6         9 5  0.8nH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4 5  5.1pF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belasting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R_RL1        4 0  50 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R_RL2        5 0  50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.include simul/berkeley35.lib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9</cp:revision>
  <dcterms:created xsi:type="dcterms:W3CDTF">2017-06-28T07:18:12Z</dcterms:created>
  <dcterms:modified xsi:type="dcterms:W3CDTF">2025-09-20T22:18:53Z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